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7A4B99-28E7-432A-874C-5F6A4EF3C5AD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F9F6FC-5F86-469A-BFA0-B2FED13273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042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081A63-EF08-4B8B-9E7F-A902D3067CD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1747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DFC9C-314D-4C0A-A362-439048BD9C22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E6014-329A-4FC7-B89E-800450D21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449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DFC9C-314D-4C0A-A362-439048BD9C22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E6014-329A-4FC7-B89E-800450D21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1526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DFC9C-314D-4C0A-A362-439048BD9C22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E6014-329A-4FC7-B89E-800450D21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676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DFC9C-314D-4C0A-A362-439048BD9C22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E6014-329A-4FC7-B89E-800450D21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9000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DFC9C-314D-4C0A-A362-439048BD9C22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E6014-329A-4FC7-B89E-800450D21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50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DFC9C-314D-4C0A-A362-439048BD9C22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E6014-329A-4FC7-B89E-800450D21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6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DFC9C-314D-4C0A-A362-439048BD9C22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E6014-329A-4FC7-B89E-800450D21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8564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DFC9C-314D-4C0A-A362-439048BD9C22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E6014-329A-4FC7-B89E-800450D21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384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DFC9C-314D-4C0A-A362-439048BD9C22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E6014-329A-4FC7-B89E-800450D21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461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DFC9C-314D-4C0A-A362-439048BD9C22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E6014-329A-4FC7-B89E-800450D21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803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DFC9C-314D-4C0A-A362-439048BD9C22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E6014-329A-4FC7-B89E-800450D21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072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DFC9C-314D-4C0A-A362-439048BD9C22}" type="datetimeFigureOut">
              <a:rPr lang="en-GB" smtClean="0"/>
              <a:t>11/05/2018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E6014-329A-4FC7-B89E-800450D21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642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 txBox="1">
            <a:spLocks/>
          </p:cNvSpPr>
          <p:nvPr/>
        </p:nvSpPr>
        <p:spPr>
          <a:xfrm>
            <a:off x="457200" y="274638"/>
            <a:ext cx="8229600" cy="850106"/>
          </a:xfrm>
          <a:prstGeom prst="roundRect">
            <a:avLst/>
          </a:prstGeom>
          <a:ln w="57150"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400" b="1" dirty="0">
                <a:solidFill>
                  <a:srgbClr val="C00000"/>
                </a:solidFill>
              </a:rPr>
              <a:t>Strengths </a:t>
            </a:r>
            <a:r>
              <a:rPr lang="en-GB" sz="5400" b="1">
                <a:solidFill>
                  <a:srgbClr val="C00000"/>
                </a:solidFill>
              </a:rPr>
              <a:t>Based RP </a:t>
            </a:r>
            <a:endParaRPr lang="en-GB" sz="5400" b="1" dirty="0">
              <a:solidFill>
                <a:srgbClr val="C00000"/>
              </a:solidFill>
            </a:endParaRPr>
          </a:p>
        </p:txBody>
      </p:sp>
      <p:graphicFrame>
        <p:nvGraphicFramePr>
          <p:cNvPr id="6" name="Content Placeholder 8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35162288"/>
              </p:ext>
            </p:extLst>
          </p:nvPr>
        </p:nvGraphicFramePr>
        <p:xfrm>
          <a:off x="429580" y="1328644"/>
          <a:ext cx="8284840" cy="51246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12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7121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7121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7121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43408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Main Focus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The Individual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The Team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</a:rPr>
                        <a:t>The Organisation</a:t>
                      </a:r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71668">
                <a:tc>
                  <a:txBody>
                    <a:bodyPr/>
                    <a:lstStyle/>
                    <a:p>
                      <a:r>
                        <a:rPr lang="en-GB" sz="1400" dirty="0"/>
                        <a:t>What’s successful right now? </a:t>
                      </a:r>
                      <a:r>
                        <a:rPr lang="en-GB" sz="1400" b="1" dirty="0"/>
                        <a:t>(</a:t>
                      </a:r>
                      <a:r>
                        <a:rPr lang="en-GB" sz="1400" b="1"/>
                        <a:t>Appreciate</a:t>
                      </a:r>
                      <a:r>
                        <a:rPr lang="en-GB" sz="1400" b="1" smtClean="0"/>
                        <a:t>) </a:t>
                      </a:r>
                      <a:endParaRPr lang="en-GB" sz="1400" b="1" dirty="0"/>
                    </a:p>
                    <a:p>
                      <a:endParaRPr lang="en-GB" sz="14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What do you feel you do really</a:t>
                      </a:r>
                      <a:r>
                        <a:rPr lang="en-GB" sz="1400" baseline="0" dirty="0"/>
                        <a:t> well and why?</a:t>
                      </a:r>
                      <a:endParaRPr lang="en-GB" sz="14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What are your team’s talents / achievements?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What’s your organisations success stories?</a:t>
                      </a:r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318974">
                <a:tc>
                  <a:txBody>
                    <a:bodyPr/>
                    <a:lstStyle/>
                    <a:p>
                      <a:r>
                        <a:rPr lang="en-GB" sz="1400" dirty="0"/>
                        <a:t>What do</a:t>
                      </a:r>
                      <a:r>
                        <a:rPr lang="en-GB" sz="1400" baseline="0" dirty="0"/>
                        <a:t> we need to change to make a better future? </a:t>
                      </a:r>
                      <a:r>
                        <a:rPr lang="en-GB" sz="1400" b="1" baseline="0" dirty="0"/>
                        <a:t>(Imagine)</a:t>
                      </a:r>
                    </a:p>
                    <a:p>
                      <a:endParaRPr lang="en-GB" sz="14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What are some of your possibilities for improvement?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How can you play</a:t>
                      </a:r>
                      <a:r>
                        <a:rPr lang="en-GB" sz="1400" baseline="0" dirty="0"/>
                        <a:t> to your strengths more within the team?</a:t>
                      </a:r>
                      <a:endParaRPr lang="en-GB" sz="14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What options do</a:t>
                      </a:r>
                      <a:r>
                        <a:rPr lang="en-GB" sz="1400" baseline="0" dirty="0"/>
                        <a:t> you have to increase performance and productivity?</a:t>
                      </a:r>
                      <a:endParaRPr lang="en-GB" sz="14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71668">
                <a:tc>
                  <a:txBody>
                    <a:bodyPr/>
                    <a:lstStyle/>
                    <a:p>
                      <a:r>
                        <a:rPr lang="en-GB" sz="1400" dirty="0"/>
                        <a:t>How do we do this? </a:t>
                      </a:r>
                      <a:r>
                        <a:rPr lang="en-GB" sz="1400" b="1" dirty="0"/>
                        <a:t>(Design)</a:t>
                      </a:r>
                    </a:p>
                    <a:p>
                      <a:endParaRPr lang="en-GB" sz="14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What</a:t>
                      </a:r>
                      <a:r>
                        <a:rPr lang="en-GB" sz="1400" baseline="0" dirty="0"/>
                        <a:t> are your core values? Why do you hold these?</a:t>
                      </a:r>
                      <a:endParaRPr lang="en-GB" sz="14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What are your</a:t>
                      </a:r>
                      <a:r>
                        <a:rPr lang="en-GB" sz="1400" baseline="0" dirty="0"/>
                        <a:t> team’s values? Why do you hold these?</a:t>
                      </a:r>
                      <a:endParaRPr lang="en-GB" sz="14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What are your organisations values?</a:t>
                      </a:r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318974">
                <a:tc>
                  <a:txBody>
                    <a:bodyPr/>
                    <a:lstStyle/>
                    <a:p>
                      <a:r>
                        <a:rPr lang="en-GB" sz="1400" dirty="0"/>
                        <a:t>Who takes action and with what consequences? </a:t>
                      </a:r>
                      <a:r>
                        <a:rPr lang="en-GB" sz="1400" b="1" dirty="0"/>
                        <a:t>(Act)</a:t>
                      </a:r>
                    </a:p>
                    <a:p>
                      <a:endParaRPr lang="en-GB" sz="14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How far have</a:t>
                      </a:r>
                      <a:r>
                        <a:rPr lang="en-GB" sz="1400" baseline="0" dirty="0"/>
                        <a:t> you been able to put your values into action?</a:t>
                      </a:r>
                      <a:endParaRPr lang="en-GB" sz="14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How can you create more opportunities to do what</a:t>
                      </a:r>
                      <a:r>
                        <a:rPr lang="en-GB" sz="1400" baseline="0" dirty="0"/>
                        <a:t> you do best everyday?</a:t>
                      </a:r>
                      <a:endParaRPr lang="en-GB" sz="14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What does it stand for?</a:t>
                      </a:r>
                      <a:r>
                        <a:rPr lang="en-GB" sz="1400" baseline="0" dirty="0"/>
                        <a:t> How close is performance aligned to your mission?</a:t>
                      </a:r>
                      <a:endParaRPr lang="en-GB" sz="14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595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0C723A1049B043973C7EC59039EC81" ma:contentTypeVersion="15" ma:contentTypeDescription="Create a new document." ma:contentTypeScope="" ma:versionID="fcb22d2acc7a5d4e6b448d7a035323ef">
  <xsd:schema xmlns:xsd="http://www.w3.org/2001/XMLSchema" xmlns:xs="http://www.w3.org/2001/XMLSchema" xmlns:p="http://schemas.microsoft.com/office/2006/metadata/properties" xmlns:ns2="7751be83-b253-47d3-9cc8-d728b7341eb5" xmlns:ns3="12c25e5d-31bf-4b8e-8dc0-8a13245e1b5a" targetNamespace="http://schemas.microsoft.com/office/2006/metadata/properties" ma:root="true" ma:fieldsID="ad0bcc11ec1ccb48b59ae35b17333600" ns2:_="" ns3:_="">
    <xsd:import namespace="7751be83-b253-47d3-9cc8-d728b7341eb5"/>
    <xsd:import namespace="12c25e5d-31bf-4b8e-8dc0-8a13245e1b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51be83-b253-47d3-9cc8-d728b7341e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88ebe06-f06d-48e9-b33d-f6ef6fc4bc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c25e5d-31bf-4b8e-8dc0-8a13245e1b5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e2bc9d8-6afa-4395-89af-df49d3b34ca8}" ma:internalName="TaxCatchAll" ma:showField="CatchAllData" ma:web="12c25e5d-31bf-4b8e-8dc0-8a13245e1b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2c25e5d-31bf-4b8e-8dc0-8a13245e1b5a" xsi:nil="true"/>
    <lcf76f155ced4ddcb4097134ff3c332f xmlns="7751be83-b253-47d3-9cc8-d728b7341eb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23B5B04-E939-472D-83D5-E253633EA655}"/>
</file>

<file path=customXml/itemProps2.xml><?xml version="1.0" encoding="utf-8"?>
<ds:datastoreItem xmlns:ds="http://schemas.openxmlformats.org/officeDocument/2006/customXml" ds:itemID="{56B5662A-98BF-4974-B9D5-9BF577617C35}"/>
</file>

<file path=customXml/itemProps3.xml><?xml version="1.0" encoding="utf-8"?>
<ds:datastoreItem xmlns:ds="http://schemas.openxmlformats.org/officeDocument/2006/customXml" ds:itemID="{638FF97B-3E82-416A-ABFA-A2B80C2A24B4}"/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184</Words>
  <Application>Microsoft Office PowerPoint</Application>
  <PresentationFormat>On-screen Show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Cardiff Met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Brendan Cropley</dc:creator>
  <cp:lastModifiedBy>Richard Thelwell</cp:lastModifiedBy>
  <cp:revision>6</cp:revision>
  <dcterms:created xsi:type="dcterms:W3CDTF">2014-11-20T18:39:54Z</dcterms:created>
  <dcterms:modified xsi:type="dcterms:W3CDTF">2018-05-11T12:50:35Z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0x010100500C723A1049B043973C7EC59039EC81</vt:lpwstr>
  </property>
</Properties>
</file>